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8" r:id="rId2"/>
    <p:sldId id="259" r:id="rId3"/>
    <p:sldId id="258" r:id="rId4"/>
    <p:sldId id="269" r:id="rId5"/>
    <p:sldId id="260" r:id="rId6"/>
    <p:sldId id="261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80" r:id="rId16"/>
    <p:sldId id="279" r:id="rId17"/>
    <p:sldId id="262" r:id="rId18"/>
    <p:sldId id="263" r:id="rId19"/>
    <p:sldId id="282" r:id="rId20"/>
    <p:sldId id="265" r:id="rId21"/>
    <p:sldId id="281" r:id="rId22"/>
    <p:sldId id="28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24" autoAdjust="0"/>
  </p:normalViewPr>
  <p:slideViewPr>
    <p:cSldViewPr>
      <p:cViewPr>
        <p:scale>
          <a:sx n="69" d="100"/>
          <a:sy n="69" d="100"/>
        </p:scale>
        <p:origin x="-46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33CE46-9C9E-40A1-B914-74404C1F6703}" type="datetimeFigureOut">
              <a:rPr lang="en-US" smtClean="0"/>
              <a:t>1/26/2014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F9671-65FA-424F-A7A9-7F96408BA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82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A0561-8DEC-46E4-BBAB-7813F0F1957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2dozvase_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3400" y="4343400"/>
            <a:ext cx="8305800" cy="2438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95600" y="4919752"/>
            <a:ext cx="3429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11500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bn-BD" sz="8800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44124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83162"/>
          </a:xfrm>
        </p:spPr>
        <p:txBody>
          <a:bodyPr/>
          <a:lstStyle/>
          <a:p>
            <a:r>
              <a:rPr lang="bn-BD" dirty="0" smtClean="0"/>
              <a:t/>
            </a:r>
            <a:br>
              <a:rPr lang="bn-BD" dirty="0" smtClean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26903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BD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828800" y="304800"/>
            <a:ext cx="5791200" cy="1295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115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0" y="1752600"/>
            <a:ext cx="9144000" cy="472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solidFill>
                  <a:srgbClr val="FF0000"/>
                </a:solidFill>
              </a:rPr>
              <a:t>মোহাম্মাদ আলাউদ্দিন </a:t>
            </a:r>
            <a:r>
              <a:rPr lang="bn-BD" sz="4800" dirty="0" smtClean="0">
                <a:solidFill>
                  <a:srgbClr val="FF0000"/>
                </a:solidFill>
              </a:rPr>
              <a:t>ভুঞা</a:t>
            </a:r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বাতাকান্দি স,স,আ,আ,হো,মে,উচ্চ,বিদ্যালয় </a:t>
            </a:r>
            <a:b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তিতাস,কুমিল্লা। </a:t>
            </a:r>
            <a:b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মোবাইলঃ০১৮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18664034</a:t>
            </a:r>
            <a:endParaRPr lang="en-US" sz="4800" dirty="0">
              <a:solidFill>
                <a:srgbClr val="FF0000"/>
              </a:solidFill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43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153400" cy="6172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990600" y="152400"/>
            <a:ext cx="6781800" cy="13716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FFFF00"/>
                </a:solidFill>
              </a:rPr>
              <a:t>পাঠ পরিচিতি </a:t>
            </a:r>
            <a:br>
              <a:rPr lang="bn-BD" sz="6000" dirty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ound Same Side Corner Rectangle 4"/>
          <p:cNvSpPr/>
          <p:nvPr/>
        </p:nvSpPr>
        <p:spPr>
          <a:xfrm>
            <a:off x="152400" y="1752600"/>
            <a:ext cx="8991600" cy="5029200"/>
          </a:xfrm>
          <a:prstGeom prst="round2Same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5400" dirty="0" smtClean="0">
                <a:solidFill>
                  <a:srgbClr val="00B050"/>
                </a:solidFill>
              </a:rPr>
              <a:t>শ্রেণী-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bn-BD" sz="5400" dirty="0" smtClean="0">
                <a:solidFill>
                  <a:srgbClr val="00B050"/>
                </a:solidFill>
              </a:rPr>
              <a:t>৭ম </a:t>
            </a:r>
            <a:r>
              <a:rPr lang="bn-BD" sz="5400" dirty="0">
                <a:solidFill>
                  <a:srgbClr val="00B050"/>
                </a:solidFill>
              </a:rPr>
              <a:t/>
            </a:r>
            <a:br>
              <a:rPr lang="bn-BD" sz="5400" dirty="0">
                <a:solidFill>
                  <a:srgbClr val="00B050"/>
                </a:solidFill>
              </a:rPr>
            </a:br>
            <a:r>
              <a:rPr lang="bn-BD" sz="5400" dirty="0">
                <a:solidFill>
                  <a:srgbClr val="00B050"/>
                </a:solidFill>
              </a:rPr>
              <a:t>বিষয়ঃ-বাংলাদেশও  বিশ্বপরিচয় </a:t>
            </a:r>
            <a:br>
              <a:rPr lang="bn-BD" sz="5400" dirty="0">
                <a:solidFill>
                  <a:srgbClr val="00B050"/>
                </a:solidFill>
              </a:rPr>
            </a:br>
            <a:r>
              <a:rPr lang="bn-BD" sz="5400" dirty="0">
                <a:solidFill>
                  <a:srgbClr val="00B050"/>
                </a:solidFill>
              </a:rPr>
              <a:t>অধ্যায়ঃ-তিন </a:t>
            </a:r>
            <a:br>
              <a:rPr lang="bn-BD" sz="5400" dirty="0">
                <a:solidFill>
                  <a:srgbClr val="00B050"/>
                </a:solidFill>
              </a:rPr>
            </a:br>
            <a:r>
              <a:rPr lang="bn-BD" sz="5400" dirty="0" smtClean="0">
                <a:solidFill>
                  <a:srgbClr val="00B050"/>
                </a:solidFill>
              </a:rPr>
              <a:t>সময়-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bn-BD" sz="5400" dirty="0" smtClean="0">
                <a:solidFill>
                  <a:srgbClr val="00B050"/>
                </a:solidFill>
              </a:rPr>
              <a:t>৫০ </a:t>
            </a:r>
            <a:r>
              <a:rPr lang="bn-BD" sz="5400" dirty="0">
                <a:solidFill>
                  <a:srgbClr val="00B050"/>
                </a:solidFill>
              </a:rPr>
              <a:t>মিনিট</a:t>
            </a:r>
            <a:r>
              <a:rPr lang="en-US" sz="5400" dirty="0">
                <a:solidFill>
                  <a:srgbClr val="00B050"/>
                </a:solidFill>
              </a:rPr>
              <a:t/>
            </a:r>
            <a:br>
              <a:rPr lang="en-US" sz="5400" dirty="0">
                <a:solidFill>
                  <a:srgbClr val="00B050"/>
                </a:solidFill>
              </a:rPr>
            </a:br>
            <a:endParaRPr lang="en-US" sz="5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39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909" y="34636"/>
            <a:ext cx="4368800" cy="4800600"/>
          </a:xfrm>
          <a:prstGeom prst="rect">
            <a:avLst/>
          </a:prstGeom>
        </p:spPr>
      </p:pic>
      <p:pic>
        <p:nvPicPr>
          <p:cNvPr id="6" name="Picture 5" descr="image_140_258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491"/>
            <a:ext cx="4267200" cy="4800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981200" y="5486400"/>
            <a:ext cx="5334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মেলা ও উৎসব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59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07162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219200" y="533400"/>
            <a:ext cx="6705600" cy="12192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FFFF00"/>
                </a:solidFill>
              </a:rPr>
              <a:t>আমাদের আজকের পাঠ </a:t>
            </a:r>
            <a:br>
              <a:rPr lang="bn-BD" sz="5400" dirty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8200" y="2133600"/>
            <a:ext cx="7543800" cy="1905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FF0000"/>
                </a:solidFill>
              </a:rPr>
              <a:t>বাংলাদেশের সাংস্কৃতিক বৈচিত্র্য </a:t>
            </a:r>
            <a:br>
              <a:rPr lang="bn-BD" sz="4400" dirty="0">
                <a:solidFill>
                  <a:srgbClr val="FF0000"/>
                </a:solidFill>
              </a:rPr>
            </a:br>
            <a:r>
              <a:rPr lang="bn-BD" sz="4400" dirty="0">
                <a:solidFill>
                  <a:srgbClr val="FF0000"/>
                </a:solidFill>
              </a:rPr>
              <a:t>পাঠ-৪উৎসব ও মেলা </a:t>
            </a:r>
            <a:br>
              <a:rPr lang="bn-BD" sz="4400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55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/>
          <p:cNvSpPr/>
          <p:nvPr/>
        </p:nvSpPr>
        <p:spPr>
          <a:xfrm>
            <a:off x="914400" y="228600"/>
            <a:ext cx="7467600" cy="1371600"/>
          </a:xfrm>
          <a:prstGeom prst="snip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i="1" dirty="0">
                <a:solidFill>
                  <a:srgbClr val="00B050"/>
                </a:solidFill>
              </a:rPr>
              <a:t>শিখণ ফল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905000"/>
            <a:ext cx="9144000" cy="495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>
                <a:solidFill>
                  <a:srgbClr val="FF0000"/>
                </a:solidFill>
              </a:rPr>
              <a:t>এই পাঠ শেষে </a:t>
            </a:r>
            <a:r>
              <a:rPr lang="bn-BD" sz="4400" dirty="0" smtClean="0">
                <a:solidFill>
                  <a:srgbClr val="FF0000"/>
                </a:solidFill>
              </a:rPr>
              <a:t>শিক্ষার্থীরা-</a:t>
            </a:r>
            <a:endParaRPr lang="bn-BD" sz="3600" dirty="0" smtClean="0">
              <a:solidFill>
                <a:srgbClr val="FF0000"/>
              </a:solidFill>
            </a:endParaRPr>
          </a:p>
          <a:p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১। বিভিন্ন </a:t>
            </a: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উৎসব ও মেলা সম্পর্কে 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বলতে পারবে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b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 মেলায় </a:t>
            </a: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বিভিন্ন খেলাও অনুষ্ঠানের নাম উল্লেখ করতে পারবে।</a:t>
            </a:r>
            <a:b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৩। কয়েকটি </a:t>
            </a: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মেলার বর্ণনা করতে পারবে</a:t>
            </a:r>
            <a:r>
              <a:rPr lang="bn-BD" sz="3600" dirty="0">
                <a:solidFill>
                  <a:srgbClr val="0070C0"/>
                </a:solidFill>
              </a:rPr>
              <a:t> ।</a:t>
            </a:r>
            <a:endParaRPr lang="en-US" sz="2400" dirty="0">
              <a:solidFill>
                <a:srgbClr val="0070C0"/>
              </a:solidFill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8265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d264868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3801616"/>
            <a:ext cx="3886200" cy="2522984"/>
          </a:xfrm>
          <a:prstGeom prst="rect">
            <a:avLst/>
          </a:prstGeom>
        </p:spPr>
      </p:pic>
      <p:pic>
        <p:nvPicPr>
          <p:cNvPr id="16" name="Picture 15" descr="1303311178boishak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609600"/>
            <a:ext cx="3962400" cy="2506825"/>
          </a:xfrm>
          <a:prstGeom prst="rect">
            <a:avLst/>
          </a:prstGeom>
        </p:spPr>
      </p:pic>
      <p:pic>
        <p:nvPicPr>
          <p:cNvPr id="10" name="Picture 9" descr="es130411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733800"/>
            <a:ext cx="3852758" cy="2458059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2971800" y="0"/>
            <a:ext cx="3962400" cy="533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বিভিন্ন মেলা</a:t>
            </a: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562600" y="3183732"/>
            <a:ext cx="2514600" cy="55006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বৈশাখী মেলা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143000" y="6248400"/>
            <a:ext cx="1905000" cy="609600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গ্রাম্য মেলা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943600" y="6324600"/>
            <a:ext cx="2133600" cy="53340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মৃৎ মেলা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132661067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609600"/>
            <a:ext cx="4114800" cy="2510727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066800" y="3200400"/>
            <a:ext cx="2286000" cy="45720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পৌষ মেলা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48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_108_406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733800"/>
            <a:ext cx="3639553" cy="2514600"/>
          </a:xfrm>
          <a:prstGeom prst="rect">
            <a:avLst/>
          </a:prstGeom>
        </p:spPr>
      </p:pic>
      <p:pic>
        <p:nvPicPr>
          <p:cNvPr id="10" name="Picture 9" descr="Nazrul-Mela2505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28600"/>
            <a:ext cx="4155388" cy="283189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143000" y="6248400"/>
            <a:ext cx="2209800" cy="60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রবীন্দ্র মেলা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10200" y="3200400"/>
            <a:ext cx="2286000" cy="533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নজরুল মেলা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876800" y="3886200"/>
            <a:ext cx="3810000" cy="26670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 বছরে ১০০৫টি মেলা হয়।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LalonMela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28600"/>
            <a:ext cx="4233334" cy="281940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762000" y="3109912"/>
            <a:ext cx="2667000" cy="609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লালন মেলা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1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9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utul-Nach-bg201202121740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421" y="675894"/>
            <a:ext cx="4115579" cy="2753106"/>
          </a:xfrm>
          <a:prstGeom prst="rect">
            <a:avLst/>
          </a:prstGeom>
        </p:spPr>
      </p:pic>
      <p:pic>
        <p:nvPicPr>
          <p:cNvPr id="12" name="Picture 11" descr="lati kela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3886200"/>
            <a:ext cx="3991952" cy="2476114"/>
          </a:xfrm>
          <a:prstGeom prst="rect">
            <a:avLst/>
          </a:prstGeom>
        </p:spPr>
      </p:pic>
      <p:pic>
        <p:nvPicPr>
          <p:cNvPr id="13" name="Picture 12" descr="635b61c85abc2bfb985bb856500587c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886200"/>
            <a:ext cx="3817487" cy="261629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2819400" y="0"/>
            <a:ext cx="3733800" cy="6096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</a:rPr>
              <a:t>মেলায় কয়েকটি খেলা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638800" y="3429000"/>
            <a:ext cx="1828800" cy="4572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পুতুল নাচ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638800" y="6400800"/>
            <a:ext cx="21336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লাঠি খেলা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143000" y="6400800"/>
            <a:ext cx="2133600" cy="4572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নাগর দোলা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 descr="IMG_946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685800"/>
            <a:ext cx="3700463" cy="26670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1219200" y="3352800"/>
            <a:ext cx="1828800" cy="5334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কুস্তি খেলা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23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9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ngla-folk-music-so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990600"/>
            <a:ext cx="4191000" cy="366634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105400" y="4800600"/>
            <a:ext cx="3429000" cy="8382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বাউল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গান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image_155_535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990600"/>
            <a:ext cx="4343400" cy="364692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33400" y="4800600"/>
            <a:ext cx="3581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যাত্রা</a:t>
            </a: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60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oscope%2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609600"/>
            <a:ext cx="4343400" cy="3886200"/>
          </a:xfrm>
          <a:prstGeom prst="rect">
            <a:avLst/>
          </a:prstGeom>
        </p:spPr>
      </p:pic>
      <p:pic>
        <p:nvPicPr>
          <p:cNvPr id="3" name="Picture 2" descr="p11801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200" y="609600"/>
            <a:ext cx="4368800" cy="3886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2000" y="5105400"/>
            <a:ext cx="3657600" cy="9906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বায়োস্কোপ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05400" y="5105400"/>
            <a:ext cx="3810000" cy="9144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কীর্তন</a:t>
            </a:r>
            <a:endParaRPr lang="en-US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79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47800"/>
            <a:ext cx="4114800" cy="35917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81200" y="5410200"/>
            <a:ext cx="4724400" cy="10668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মেলায় বেচাকেনা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_611_10008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447800"/>
            <a:ext cx="3733800" cy="355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3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200400" y="0"/>
            <a:ext cx="2514600" cy="5334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বিভিন্ন  উৎসব</a:t>
            </a:r>
            <a:endParaRPr lang="en-US" sz="3600" dirty="0"/>
          </a:p>
        </p:txBody>
      </p:sp>
      <p:pic>
        <p:nvPicPr>
          <p:cNvPr id="16" name="Picture 15" descr="Eid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4419600" cy="35052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685800" y="4648200"/>
            <a:ext cx="3276600" cy="1295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ঈদ</a:t>
            </a:r>
            <a:endParaRPr lang="en-US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257800" y="4648200"/>
            <a:ext cx="3581400" cy="12954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বড় দিন</a:t>
            </a:r>
            <a:endParaRPr lang="en-US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2011-12-25-14-26-58-4ef732b20a17a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514" y="609600"/>
            <a:ext cx="4405086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12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-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19200"/>
            <a:ext cx="4419600" cy="3471964"/>
          </a:xfrm>
          <a:prstGeom prst="rect">
            <a:avLst/>
          </a:prstGeom>
        </p:spPr>
      </p:pic>
      <p:pic>
        <p:nvPicPr>
          <p:cNvPr id="3" name="Picture 2" descr="Buddha-Purnim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2307" y="1219200"/>
            <a:ext cx="4521693" cy="3429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33400" y="5486400"/>
            <a:ext cx="3505200" cy="1143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দূর্গা উৎসব</a:t>
            </a: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257800" y="5486400"/>
            <a:ext cx="3581400" cy="11430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মাঘী পূর্ণিমা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5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1-02-13-22-07-25-Basanto%20Utshab%2014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8600"/>
            <a:ext cx="8534400" cy="5689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819400" y="6019800"/>
            <a:ext cx="3352800" cy="7620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বসন্ত উ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ৎ</a:t>
            </a:r>
            <a:r>
              <a:rPr lang="bn-BD" sz="4000" dirty="0" smtClean="0"/>
              <a:t>সব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1955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209800" y="5638800"/>
            <a:ext cx="4953000" cy="9906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নবান্ন উৎসব</a:t>
            </a:r>
            <a:endParaRPr lang="en-US" sz="5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_728_2109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04800"/>
            <a:ext cx="8305800" cy="515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74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0" y="457200"/>
            <a:ext cx="4572000" cy="1371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solidFill>
                  <a:srgbClr val="00B050"/>
                </a:solidFill>
              </a:rPr>
              <a:t>একক কাজ </a:t>
            </a:r>
            <a:br>
              <a:rPr lang="bn-BD" sz="6600" dirty="0">
                <a:solidFill>
                  <a:srgbClr val="00B050"/>
                </a:solidFill>
              </a:rPr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473036"/>
            <a:ext cx="9144000" cy="3352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6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১। গ্রাম্য মেলা বলতে কী বুঝ? লিখ। </a:t>
            </a:r>
            <a:br>
              <a:rPr lang="bn-BD" sz="6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২। কয়েকটি মেলার নাম লিখ।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72454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>
            <a:off x="1524000" y="381000"/>
            <a:ext cx="5334000" cy="1905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/>
              <a:t>দলীয় কাজ </a:t>
            </a:r>
            <a:endParaRPr lang="en-US" sz="8000" dirty="0"/>
          </a:p>
        </p:txBody>
      </p:sp>
      <p:sp>
        <p:nvSpPr>
          <p:cNvPr id="7" name="Rounded Rectangle 6"/>
          <p:cNvSpPr/>
          <p:nvPr/>
        </p:nvSpPr>
        <p:spPr>
          <a:xfrm>
            <a:off x="0" y="2667000"/>
            <a:ext cx="9144000" cy="3124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মেলা ও উৎসবে কি </a:t>
            </a:r>
            <a:r>
              <a:rPr lang="bn-BD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কি দেখেছ ?</a:t>
            </a:r>
            <a:r>
              <a:rPr lang="bn-BD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bn-BD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bn-BD" sz="4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bn-BD" sz="3600" dirty="0" smtClean="0">
                <a:solidFill>
                  <a:srgbClr val="FF0000"/>
                </a:solidFill>
              </a:rPr>
              <a:t>প্রত্যেকটি </a:t>
            </a:r>
            <a:r>
              <a:rPr lang="bn-BD" sz="3600" dirty="0">
                <a:solidFill>
                  <a:srgbClr val="FF0000"/>
                </a:solidFill>
              </a:rPr>
              <a:t>দলে আলোচনা করে ১২টি বাক্যে লিখ|  </a:t>
            </a:r>
            <a:endParaRPr lang="en-US" sz="3600" dirty="0">
              <a:solidFill>
                <a:srgbClr val="FF0000"/>
              </a:solidFill>
            </a:endParaRP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6090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371600" y="152400"/>
            <a:ext cx="6553200" cy="13716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1500" dirty="0"/>
          </a:p>
        </p:txBody>
      </p:sp>
      <p:sp>
        <p:nvSpPr>
          <p:cNvPr id="6" name="Rectangle 5"/>
          <p:cNvSpPr/>
          <p:nvPr/>
        </p:nvSpPr>
        <p:spPr>
          <a:xfrm>
            <a:off x="76200" y="2057400"/>
            <a:ext cx="8763000" cy="4191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১। কয়েকটি মেলার নাম বল।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৩।মেলায় হয় এ রকম কয়েকটি খেলার নাম বল।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। লালন মেলা কোথায় হয়?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। কয়েকটি ধর্মীয়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উ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ৎ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সবের নাম বল।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8698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ame Side Corner Rectangle 3"/>
          <p:cNvSpPr/>
          <p:nvPr/>
        </p:nvSpPr>
        <p:spPr>
          <a:xfrm>
            <a:off x="1371600" y="152400"/>
            <a:ext cx="6019800" cy="1295400"/>
          </a:xfrm>
          <a:prstGeom prst="snip2Same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solidFill>
                  <a:srgbClr val="92D050"/>
                </a:solidFill>
              </a:rPr>
              <a:t>বাড়ির কাজ 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0" y="2057400"/>
            <a:ext cx="9144000" cy="3352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2"/>
                </a:solidFill>
              </a:rPr>
              <a:t>তোমার দেখা একটি গ্রাম্য মেলা সম্পর্কে </a:t>
            </a:r>
            <a:r>
              <a:rPr lang="bn-BD" sz="3200" dirty="0" smtClean="0">
                <a:solidFill>
                  <a:schemeClr val="tx2"/>
                </a:solidFill>
              </a:rPr>
              <a:t>১০ </a:t>
            </a:r>
            <a:r>
              <a:rPr lang="bn-BD" sz="3200" dirty="0">
                <a:solidFill>
                  <a:schemeClr val="tx2"/>
                </a:solidFill>
              </a:rPr>
              <a:t>লাইনে লিখে আনবে</a:t>
            </a:r>
            <a:r>
              <a:rPr lang="bn-BD" sz="1400" dirty="0">
                <a:solidFill>
                  <a:schemeClr val="tx2"/>
                </a:solidFill>
              </a:rPr>
              <a:t>|</a:t>
            </a:r>
            <a:r>
              <a:rPr lang="bn-BD" sz="3200" dirty="0">
                <a:solidFill>
                  <a:schemeClr val="tx2"/>
                </a:solidFill>
              </a:rPr>
              <a:t> </a:t>
            </a:r>
            <a:br>
              <a:rPr lang="bn-BD" sz="3200" dirty="0">
                <a:solidFill>
                  <a:schemeClr val="tx2"/>
                </a:solidFill>
              </a:rPr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4123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/>
          <p:cNvSpPr/>
          <p:nvPr/>
        </p:nvSpPr>
        <p:spPr>
          <a:xfrm>
            <a:off x="2438400" y="152400"/>
            <a:ext cx="4267200" cy="11430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/>
              <a:t>দলীয় কাজ</a:t>
            </a:r>
            <a:endParaRPr lang="en-US" sz="6000" dirty="0"/>
          </a:p>
          <a:p>
            <a:pPr algn="ctr"/>
            <a:endParaRPr lang="en-US" dirty="0"/>
          </a:p>
        </p:txBody>
      </p:sp>
      <p:sp>
        <p:nvSpPr>
          <p:cNvPr id="5" name="Snip and Round Single Corner Rectangle 4"/>
          <p:cNvSpPr/>
          <p:nvPr/>
        </p:nvSpPr>
        <p:spPr>
          <a:xfrm>
            <a:off x="0" y="1905000"/>
            <a:ext cx="9144000" cy="1981200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মেলা ও উৎসবে কি কি দেখেছ ১০টি বাক্যে লিখ।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3114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47800" y="0"/>
            <a:ext cx="6324600" cy="2438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99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2133600"/>
            <a:ext cx="518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n 3"/>
          <p:cNvSpPr/>
          <p:nvPr/>
        </p:nvSpPr>
        <p:spPr>
          <a:xfrm>
            <a:off x="7848600" y="990600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n 4"/>
          <p:cNvSpPr/>
          <p:nvPr/>
        </p:nvSpPr>
        <p:spPr>
          <a:xfrm>
            <a:off x="1295400" y="914400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n 5"/>
          <p:cNvSpPr/>
          <p:nvPr/>
        </p:nvSpPr>
        <p:spPr>
          <a:xfrm>
            <a:off x="7696200" y="5562600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n 6"/>
          <p:cNvSpPr/>
          <p:nvPr/>
        </p:nvSpPr>
        <p:spPr>
          <a:xfrm>
            <a:off x="1219200" y="5791200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n 7"/>
          <p:cNvSpPr/>
          <p:nvPr/>
        </p:nvSpPr>
        <p:spPr>
          <a:xfrm>
            <a:off x="4648200" y="1066800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n 8"/>
          <p:cNvSpPr/>
          <p:nvPr/>
        </p:nvSpPr>
        <p:spPr>
          <a:xfrm>
            <a:off x="5029200" y="5638800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n 9"/>
          <p:cNvSpPr/>
          <p:nvPr/>
        </p:nvSpPr>
        <p:spPr>
          <a:xfrm>
            <a:off x="1447800" y="4114800"/>
            <a:ext cx="914400" cy="9144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oklahoma_r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4256314"/>
            <a:ext cx="3276600" cy="2601686"/>
          </a:xfrm>
          <a:prstGeom prst="rect">
            <a:avLst/>
          </a:prstGeom>
        </p:spPr>
      </p:pic>
      <p:pic>
        <p:nvPicPr>
          <p:cNvPr id="12" name="Picture 11" descr="oklahoma_r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4256314"/>
            <a:ext cx="2895600" cy="2601686"/>
          </a:xfrm>
          <a:prstGeom prst="rect">
            <a:avLst/>
          </a:prstGeom>
        </p:spPr>
      </p:pic>
      <p:pic>
        <p:nvPicPr>
          <p:cNvPr id="13" name="Picture 12" descr="oklahoma_r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6314"/>
            <a:ext cx="2971800" cy="2601686"/>
          </a:xfrm>
          <a:prstGeom prst="rect">
            <a:avLst/>
          </a:prstGeom>
        </p:spPr>
      </p:pic>
      <p:pic>
        <p:nvPicPr>
          <p:cNvPr id="14" name="Picture 13" descr="oklahoma_r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48000" cy="2601686"/>
          </a:xfrm>
          <a:prstGeom prst="rect">
            <a:avLst/>
          </a:prstGeom>
        </p:spPr>
      </p:pic>
      <p:pic>
        <p:nvPicPr>
          <p:cNvPr id="15" name="Picture 14" descr="oklahoma_r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3276600" cy="2601686"/>
          </a:xfrm>
          <a:prstGeom prst="rect">
            <a:avLst/>
          </a:prstGeom>
        </p:spPr>
      </p:pic>
      <p:pic>
        <p:nvPicPr>
          <p:cNvPr id="16" name="Picture 15" descr="oklahoma_r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0"/>
            <a:ext cx="2971800" cy="260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14 -0.00667  -0.029 -0.012  -0.044 -0.012  C -0.114 -0.012  -0.169 0.064  -0.169 0.156  C -0.169 0.24667  -0.114 0.32133  -0.044 0.32133  C -0.029 0.32133  -0.014 0.31733  0 0.31067  C -0.047 0.28667  -0.08 0.22667  -0.08 0.156  C -0.08 0.084  -0.047 0.024  0 0  Z" pathEditMode="relative" ptsTypes="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172</Words>
  <Application>Microsoft Office PowerPoint</Application>
  <PresentationFormat>On-screen Show (4:3)</PresentationFormat>
  <Paragraphs>58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 </vt:lpstr>
      <vt:lpstr>    </vt:lpstr>
      <vt:lpstr>PowerPoint Presentation</vt:lpstr>
      <vt:lpstr>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89</cp:revision>
  <dcterms:created xsi:type="dcterms:W3CDTF">2006-08-16T00:00:00Z</dcterms:created>
  <dcterms:modified xsi:type="dcterms:W3CDTF">2014-01-26T11:52:20Z</dcterms:modified>
</cp:coreProperties>
</file>